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268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238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643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820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886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479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404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040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76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523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40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D33A5-43FC-4D94-96E9-3A765D01257A}" type="datetimeFigureOut">
              <a:rPr lang="hr-HR" smtClean="0"/>
              <a:t>9.6.2021.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837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1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51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7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03"/>
            <a:ext cx="9144000" cy="687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8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8"/>
            <a:ext cx="9144000" cy="685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18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Prikaz na zaslonu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</dc:creator>
  <cp:lastModifiedBy>Tihomir</cp:lastModifiedBy>
  <cp:revision>3</cp:revision>
  <dcterms:created xsi:type="dcterms:W3CDTF">2018-06-13T10:47:46Z</dcterms:created>
  <dcterms:modified xsi:type="dcterms:W3CDTF">2021-06-09T13:23:17Z</dcterms:modified>
</cp:coreProperties>
</file>